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sldIdLst>
    <p:sldId id="256" r:id="rId3"/>
    <p:sldId id="267" r:id="rId4"/>
    <p:sldId id="268" r:id="rId5"/>
    <p:sldId id="269" r:id="rId6"/>
    <p:sldId id="258" r:id="rId7"/>
    <p:sldId id="275" r:id="rId8"/>
    <p:sldId id="276" r:id="rId9"/>
    <p:sldId id="277" r:id="rId10"/>
    <p:sldId id="270" r:id="rId11"/>
    <p:sldId id="273" r:id="rId12"/>
    <p:sldId id="274" r:id="rId13"/>
    <p:sldId id="257" r:id="rId14"/>
    <p:sldId id="261" r:id="rId15"/>
    <p:sldId id="262" r:id="rId16"/>
    <p:sldId id="259" r:id="rId17"/>
    <p:sldId id="260" r:id="rId18"/>
    <p:sldId id="263" r:id="rId19"/>
    <p:sldId id="264" r:id="rId20"/>
    <p:sldId id="265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2E1"/>
    <a:srgbClr val="5C5F5F"/>
    <a:srgbClr val="CEEA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04">
            <a:extLst>
              <a:ext uri="{FF2B5EF4-FFF2-40B4-BE49-F238E27FC236}">
                <a16:creationId xmlns:a16="http://schemas.microsoft.com/office/drawing/2014/main" id="{5D2CD793-648A-4F62-B911-A700FCBA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0"/>
            <a:ext cx="12188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7441" y="2449340"/>
            <a:ext cx="9768741" cy="522427"/>
          </a:xfr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FFFFFF"/>
            </a:outerShdw>
          </a:effectLst>
        </p:spPr>
        <p:txBody>
          <a:bodyPr>
            <a:noAutofit/>
          </a:bodyPr>
          <a:lstStyle>
            <a:lvl1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kumimoji="1" lang="ja-JP" altLang="en-US" sz="3265" b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77441" y="3102447"/>
            <a:ext cx="9768741" cy="3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114000"/>
              </a:lnSpc>
              <a:spcBef>
                <a:spcPct val="0"/>
              </a:spcBef>
              <a:spcAft>
                <a:spcPct val="80000"/>
              </a:spcAft>
              <a:buNone/>
              <a:defRPr kumimoji="1" lang="ja-JP" altLang="en-US" sz="2177" b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473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5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1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031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 5">
            <a:extLst>
              <a:ext uri="{FF2B5EF4-FFF2-40B4-BE49-F238E27FC236}">
                <a16:creationId xmlns:a16="http://schemas.microsoft.com/office/drawing/2014/main" id="{2B0AB6B6-4F99-4F04-8B6F-0541C2311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6A1DEB-07D8-4FCD-99C5-44AE6D799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08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492C12-3BDF-411F-B29E-E6B93E64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F83056-3F1A-499E-A173-11C4B450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E59C35-7045-458A-913D-40CD0050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D4C0B-6244-4EBD-8CF9-2A102F47396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77EE78-7883-4EEF-BEC5-AD6530CB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B81EB6-938D-456A-9E9B-82430EF0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1DEB-07D8-4FCD-99C5-44AE6D799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34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440906"/>
            <a:ext cx="10363200" cy="1470025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196680"/>
            <a:ext cx="8534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4D4D4D"/>
                </a:solidFill>
                <a:effectLst>
                  <a:outerShdw blurRad="50800" dist="38100" dir="1740000" algn="tl" rotWithShape="0">
                    <a:prstClr val="black">
                      <a:alpha val="3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Presentation Subtitle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12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09600" y="476672"/>
            <a:ext cx="10972800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609600" y="1802234"/>
            <a:ext cx="10972800" cy="4435077"/>
          </a:xfrm>
          <a:solidFill>
            <a:schemeClr val="bg2">
              <a:alpha val="3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4D4D4D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/>
              <a:t>本文</a:t>
            </a:r>
            <a:endParaRPr kumimoji="1"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1DEB-07D8-4FCD-99C5-44AE6D799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57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4">
            <a:extLst>
              <a:ext uri="{FF2B5EF4-FFF2-40B4-BE49-F238E27FC236}">
                <a16:creationId xmlns:a16="http://schemas.microsoft.com/office/drawing/2014/main" id="{FA28100D-37A4-4675-9FB4-029F6D15E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/>
          <a:stretch>
            <a:fillRect/>
          </a:stretch>
        </p:blipFill>
        <p:spPr bwMode="auto">
          <a:xfrm>
            <a:off x="1811" y="0"/>
            <a:ext cx="9131330" cy="127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Codos_Grid_201008" hidden="1">
            <a:extLst>
              <a:ext uri="{FF2B5EF4-FFF2-40B4-BE49-F238E27FC236}">
                <a16:creationId xmlns:a16="http://schemas.microsoft.com/office/drawing/2014/main" id="{641CF27A-647D-41BF-9778-0931C1BFF6A4}"/>
              </a:ext>
            </a:extLst>
          </p:cNvPr>
          <p:cNvGrpSpPr>
            <a:grpSpLocks/>
          </p:cNvGrpSpPr>
          <p:nvPr/>
        </p:nvGrpSpPr>
        <p:grpSpPr bwMode="auto">
          <a:xfrm>
            <a:off x="1006347" y="1125962"/>
            <a:ext cx="10179306" cy="4964598"/>
            <a:chOff x="449454" y="1189814"/>
            <a:chExt cx="8928993" cy="5472608"/>
          </a:xfrm>
        </p:grpSpPr>
        <p:sp>
          <p:nvSpPr>
            <p:cNvPr id="1030" name="Line 99" hidden="1">
              <a:extLst>
                <a:ext uri="{FF2B5EF4-FFF2-40B4-BE49-F238E27FC236}">
                  <a16:creationId xmlns:a16="http://schemas.microsoft.com/office/drawing/2014/main" id="{5A24E1E3-6567-4E97-8BC8-63C213FCBF8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77126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1" name="Line 99" hidden="1">
              <a:extLst>
                <a:ext uri="{FF2B5EF4-FFF2-40B4-BE49-F238E27FC236}">
                  <a16:creationId xmlns:a16="http://schemas.microsoft.com/office/drawing/2014/main" id="{75DA4022-686D-4C10-9C4A-E3ACCEDD12B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857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2" name="Line 99" hidden="1">
              <a:extLst>
                <a:ext uri="{FF2B5EF4-FFF2-40B4-BE49-F238E27FC236}">
                  <a16:creationId xmlns:a16="http://schemas.microsoft.com/office/drawing/2014/main" id="{653BDA76-F8C5-4494-BA8E-73386B69777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0417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3" name="Line 99" hidden="1">
              <a:extLst>
                <a:ext uri="{FF2B5EF4-FFF2-40B4-BE49-F238E27FC236}">
                  <a16:creationId xmlns:a16="http://schemas.microsoft.com/office/drawing/2014/main" id="{EF7B3124-F79A-4E99-8314-FFE1C085F41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977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4" name="Line 99" hidden="1">
              <a:extLst>
                <a:ext uri="{FF2B5EF4-FFF2-40B4-BE49-F238E27FC236}">
                  <a16:creationId xmlns:a16="http://schemas.microsoft.com/office/drawing/2014/main" id="{E3384389-2325-4C21-AC2C-EAECC054B0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37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5" name="Line 99" hidden="1">
              <a:extLst>
                <a:ext uri="{FF2B5EF4-FFF2-40B4-BE49-F238E27FC236}">
                  <a16:creationId xmlns:a16="http://schemas.microsoft.com/office/drawing/2014/main" id="{ABE6455E-D284-4127-A836-AACC8E28E6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6096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6" name="Line 99" hidden="1">
              <a:extLst>
                <a:ext uri="{FF2B5EF4-FFF2-40B4-BE49-F238E27FC236}">
                  <a16:creationId xmlns:a16="http://schemas.microsoft.com/office/drawing/2014/main" id="{EDD2A5FC-3B95-45ED-A6AD-161A3322CAD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656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7" name="Line 99" hidden="1">
              <a:extLst>
                <a:ext uri="{FF2B5EF4-FFF2-40B4-BE49-F238E27FC236}">
                  <a16:creationId xmlns:a16="http://schemas.microsoft.com/office/drawing/2014/main" id="{00E31242-D995-4DA8-946A-3B0AF783531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3216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8" name="Line 99" hidden="1">
              <a:extLst>
                <a:ext uri="{FF2B5EF4-FFF2-40B4-BE49-F238E27FC236}">
                  <a16:creationId xmlns:a16="http://schemas.microsoft.com/office/drawing/2014/main" id="{C67061AA-D9C8-4302-8380-E1F68CD103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1776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39" name="Line 99" hidden="1">
              <a:extLst>
                <a:ext uri="{FF2B5EF4-FFF2-40B4-BE49-F238E27FC236}">
                  <a16:creationId xmlns:a16="http://schemas.microsoft.com/office/drawing/2014/main" id="{BB104A5F-3D96-4E30-8D4B-CA951062AA3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0336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0" name="Line 99" hidden="1">
              <a:extLst>
                <a:ext uri="{FF2B5EF4-FFF2-40B4-BE49-F238E27FC236}">
                  <a16:creationId xmlns:a16="http://schemas.microsoft.com/office/drawing/2014/main" id="{AB8B2236-9FA0-4825-A80C-3EFD5779D67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8896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1" name="Line 99" hidden="1">
              <a:extLst>
                <a:ext uri="{FF2B5EF4-FFF2-40B4-BE49-F238E27FC236}">
                  <a16:creationId xmlns:a16="http://schemas.microsoft.com/office/drawing/2014/main" id="{D3ACA33A-05DC-4526-820A-1D59F971A4E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7455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2" name="Line 99" hidden="1">
              <a:extLst>
                <a:ext uri="{FF2B5EF4-FFF2-40B4-BE49-F238E27FC236}">
                  <a16:creationId xmlns:a16="http://schemas.microsoft.com/office/drawing/2014/main" id="{E403E34F-FB13-4797-872A-563752C7232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6015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3" name="Line 99" hidden="1">
              <a:extLst>
                <a:ext uri="{FF2B5EF4-FFF2-40B4-BE49-F238E27FC236}">
                  <a16:creationId xmlns:a16="http://schemas.microsoft.com/office/drawing/2014/main" id="{7CAB25F6-D3B4-45E2-82A7-0DCDBBA00C3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4575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4" name="Line 99" hidden="1">
              <a:extLst>
                <a:ext uri="{FF2B5EF4-FFF2-40B4-BE49-F238E27FC236}">
                  <a16:creationId xmlns:a16="http://schemas.microsoft.com/office/drawing/2014/main" id="{EF43AA4C-BE08-4D93-992E-D59DF071A0E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3135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5" name="Line 99" hidden="1">
              <a:extLst>
                <a:ext uri="{FF2B5EF4-FFF2-40B4-BE49-F238E27FC236}">
                  <a16:creationId xmlns:a16="http://schemas.microsoft.com/office/drawing/2014/main" id="{813382FD-FBB5-45CB-968A-62EE28E64B0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695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6" name="Line 99" hidden="1">
              <a:extLst>
                <a:ext uri="{FF2B5EF4-FFF2-40B4-BE49-F238E27FC236}">
                  <a16:creationId xmlns:a16="http://schemas.microsoft.com/office/drawing/2014/main" id="{9C0F3505-6B53-4A29-AEED-3FFE92A9D8F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0255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7" name="Line 99" hidden="1">
              <a:extLst>
                <a:ext uri="{FF2B5EF4-FFF2-40B4-BE49-F238E27FC236}">
                  <a16:creationId xmlns:a16="http://schemas.microsoft.com/office/drawing/2014/main" id="{BBE765D6-4ACF-4FA7-8844-4D103D949C1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815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8" name="Line 99" hidden="1">
              <a:extLst>
                <a:ext uri="{FF2B5EF4-FFF2-40B4-BE49-F238E27FC236}">
                  <a16:creationId xmlns:a16="http://schemas.microsoft.com/office/drawing/2014/main" id="{DDC4A6CA-CBB2-46B4-B9DD-FB834B12D7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374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49" name="Line 99" hidden="1">
              <a:extLst>
                <a:ext uri="{FF2B5EF4-FFF2-40B4-BE49-F238E27FC236}">
                  <a16:creationId xmlns:a16="http://schemas.microsoft.com/office/drawing/2014/main" id="{4DAD409C-7893-4599-8B14-867BDD25F02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934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0" name="Line 99" hidden="1">
              <a:extLst>
                <a:ext uri="{FF2B5EF4-FFF2-40B4-BE49-F238E27FC236}">
                  <a16:creationId xmlns:a16="http://schemas.microsoft.com/office/drawing/2014/main" id="{656A7055-1741-47B7-B098-08EF7ADC1D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178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1" name="Line 99" hidden="1">
              <a:extLst>
                <a:ext uri="{FF2B5EF4-FFF2-40B4-BE49-F238E27FC236}">
                  <a16:creationId xmlns:a16="http://schemas.microsoft.com/office/drawing/2014/main" id="{8F7096C8-A2CA-42E7-8750-02FD06C60C1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737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2" name="Line 99" hidden="1">
              <a:extLst>
                <a:ext uri="{FF2B5EF4-FFF2-40B4-BE49-F238E27FC236}">
                  <a16:creationId xmlns:a16="http://schemas.microsoft.com/office/drawing/2014/main" id="{6EFDC17C-0488-4FB3-A4E2-A84A3F01151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3297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3" name="Line 99" hidden="1">
              <a:extLst>
                <a:ext uri="{FF2B5EF4-FFF2-40B4-BE49-F238E27FC236}">
                  <a16:creationId xmlns:a16="http://schemas.microsoft.com/office/drawing/2014/main" id="{B7B034D3-AA3E-44FA-A5EF-E2024CA19AF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0498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4" name="Line 99" hidden="1">
              <a:extLst>
                <a:ext uri="{FF2B5EF4-FFF2-40B4-BE49-F238E27FC236}">
                  <a16:creationId xmlns:a16="http://schemas.microsoft.com/office/drawing/2014/main" id="{7E7810CF-F5ED-48BA-8EE6-88F3D02488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9058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5" name="Line 99" hidden="1">
              <a:extLst>
                <a:ext uri="{FF2B5EF4-FFF2-40B4-BE49-F238E27FC236}">
                  <a16:creationId xmlns:a16="http://schemas.microsoft.com/office/drawing/2014/main" id="{1E474A96-C3A2-49DA-9563-75B66DD5235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7618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6" name="Line 99" hidden="1">
              <a:extLst>
                <a:ext uri="{FF2B5EF4-FFF2-40B4-BE49-F238E27FC236}">
                  <a16:creationId xmlns:a16="http://schemas.microsoft.com/office/drawing/2014/main" id="{9A4DBB31-E698-4099-9869-ABCDBBE026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48323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7" name="Line 99" hidden="1">
              <a:extLst>
                <a:ext uri="{FF2B5EF4-FFF2-40B4-BE49-F238E27FC236}">
                  <a16:creationId xmlns:a16="http://schemas.microsoft.com/office/drawing/2014/main" id="{65835689-F5C4-488B-8447-EFB114C0984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33922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8" name="Line 99" hidden="1">
              <a:extLst>
                <a:ext uri="{FF2B5EF4-FFF2-40B4-BE49-F238E27FC236}">
                  <a16:creationId xmlns:a16="http://schemas.microsoft.com/office/drawing/2014/main" id="{094AFF85-5C27-4C4E-B9E0-2C38136D852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938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59" name="Line 99" hidden="1">
              <a:extLst>
                <a:ext uri="{FF2B5EF4-FFF2-40B4-BE49-F238E27FC236}">
                  <a16:creationId xmlns:a16="http://schemas.microsoft.com/office/drawing/2014/main" id="{573D60AF-F7E6-48BF-89DE-B2D2F6642F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2725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0" name="Line 99" hidden="1">
              <a:extLst>
                <a:ext uri="{FF2B5EF4-FFF2-40B4-BE49-F238E27FC236}">
                  <a16:creationId xmlns:a16="http://schemas.microsoft.com/office/drawing/2014/main" id="{8F52C763-BBE1-4A07-AD3E-4E1C34A9B75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2344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1" name="Line 99" hidden="1">
              <a:extLst>
                <a:ext uri="{FF2B5EF4-FFF2-40B4-BE49-F238E27FC236}">
                  <a16:creationId xmlns:a16="http://schemas.microsoft.com/office/drawing/2014/main" id="{031BD829-8C51-4C8E-973D-D8A4471BDFC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6502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2" name="Line 99" hidden="1">
              <a:extLst>
                <a:ext uri="{FF2B5EF4-FFF2-40B4-BE49-F238E27FC236}">
                  <a16:creationId xmlns:a16="http://schemas.microsoft.com/office/drawing/2014/main" id="{CFC4C31D-4D79-4603-B9ED-5A1A5F7206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5062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3" name="Line 99" hidden="1">
              <a:extLst>
                <a:ext uri="{FF2B5EF4-FFF2-40B4-BE49-F238E27FC236}">
                  <a16:creationId xmlns:a16="http://schemas.microsoft.com/office/drawing/2014/main" id="{617901FA-0DC6-405A-BEBC-CD995C4E9BA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3622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4" name="Line 99" hidden="1">
              <a:extLst>
                <a:ext uri="{FF2B5EF4-FFF2-40B4-BE49-F238E27FC236}">
                  <a16:creationId xmlns:a16="http://schemas.microsoft.com/office/drawing/2014/main" id="{2BEDE459-4390-44CF-BC44-A2C70A1EDC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2182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5" name="Line 99" hidden="1">
              <a:extLst>
                <a:ext uri="{FF2B5EF4-FFF2-40B4-BE49-F238E27FC236}">
                  <a16:creationId xmlns:a16="http://schemas.microsoft.com/office/drawing/2014/main" id="{E1C9686F-1C71-4797-AAD1-EBD8B49B7AA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0741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6" name="Line 99" hidden="1">
              <a:extLst>
                <a:ext uri="{FF2B5EF4-FFF2-40B4-BE49-F238E27FC236}">
                  <a16:creationId xmlns:a16="http://schemas.microsoft.com/office/drawing/2014/main" id="{CBD50AD4-DC23-41F6-983D-FF9182DEEC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9301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7" name="Line 99" hidden="1">
              <a:extLst>
                <a:ext uri="{FF2B5EF4-FFF2-40B4-BE49-F238E27FC236}">
                  <a16:creationId xmlns:a16="http://schemas.microsoft.com/office/drawing/2014/main" id="{348C66F6-11F2-4E41-9007-13968D82E64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7861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8" name="Line 99" hidden="1">
              <a:extLst>
                <a:ext uri="{FF2B5EF4-FFF2-40B4-BE49-F238E27FC236}">
                  <a16:creationId xmlns:a16="http://schemas.microsoft.com/office/drawing/2014/main" id="{169D7C5E-3218-43B8-ADC3-C610A02E374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6421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69" name="Line 99" hidden="1">
              <a:extLst>
                <a:ext uri="{FF2B5EF4-FFF2-40B4-BE49-F238E27FC236}">
                  <a16:creationId xmlns:a16="http://schemas.microsoft.com/office/drawing/2014/main" id="{BD2F2EB2-CC14-4A11-BED9-C0386023C47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4981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0" name="Line 99" hidden="1">
              <a:extLst>
                <a:ext uri="{FF2B5EF4-FFF2-40B4-BE49-F238E27FC236}">
                  <a16:creationId xmlns:a16="http://schemas.microsoft.com/office/drawing/2014/main" id="{DF56F121-2E34-468C-AA5D-4D0D72E6CC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3541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1" name="Line 99" hidden="1">
              <a:extLst>
                <a:ext uri="{FF2B5EF4-FFF2-40B4-BE49-F238E27FC236}">
                  <a16:creationId xmlns:a16="http://schemas.microsoft.com/office/drawing/2014/main" id="{812C033F-38CB-496A-BD3E-221BA49679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2100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2" name="Line 99" hidden="1">
              <a:extLst>
                <a:ext uri="{FF2B5EF4-FFF2-40B4-BE49-F238E27FC236}">
                  <a16:creationId xmlns:a16="http://schemas.microsoft.com/office/drawing/2014/main" id="{1B989D28-4969-4A9E-807A-F2B23F48CCD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0660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3" name="Line 99" hidden="1">
              <a:extLst>
                <a:ext uri="{FF2B5EF4-FFF2-40B4-BE49-F238E27FC236}">
                  <a16:creationId xmlns:a16="http://schemas.microsoft.com/office/drawing/2014/main" id="{6D09EC1C-0441-45AF-9346-F527673A2D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9220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4" name="Line 99" hidden="1">
              <a:extLst>
                <a:ext uri="{FF2B5EF4-FFF2-40B4-BE49-F238E27FC236}">
                  <a16:creationId xmlns:a16="http://schemas.microsoft.com/office/drawing/2014/main" id="{7F82FB26-BF34-4B75-9CB6-D557D532B7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7780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5" name="Line 99" hidden="1">
              <a:extLst>
                <a:ext uri="{FF2B5EF4-FFF2-40B4-BE49-F238E27FC236}">
                  <a16:creationId xmlns:a16="http://schemas.microsoft.com/office/drawing/2014/main" id="{1FC7B0A4-317D-445D-8B19-ACE5787A7DF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6340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6" name="Line 99" hidden="1">
              <a:extLst>
                <a:ext uri="{FF2B5EF4-FFF2-40B4-BE49-F238E27FC236}">
                  <a16:creationId xmlns:a16="http://schemas.microsoft.com/office/drawing/2014/main" id="{33F94D4E-DD30-4F4C-91E2-B62FBF68CCF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4900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7" name="Line 99" hidden="1">
              <a:extLst>
                <a:ext uri="{FF2B5EF4-FFF2-40B4-BE49-F238E27FC236}">
                  <a16:creationId xmlns:a16="http://schemas.microsoft.com/office/drawing/2014/main" id="{9598790B-422A-4F33-AAFE-BADB9D81F7D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3459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8" name="Line 99" hidden="1">
              <a:extLst>
                <a:ext uri="{FF2B5EF4-FFF2-40B4-BE49-F238E27FC236}">
                  <a16:creationId xmlns:a16="http://schemas.microsoft.com/office/drawing/2014/main" id="{CAEC378D-85DF-4571-B732-2AF2E8AC3E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2019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79" name="Line 99" hidden="1">
              <a:extLst>
                <a:ext uri="{FF2B5EF4-FFF2-40B4-BE49-F238E27FC236}">
                  <a16:creationId xmlns:a16="http://schemas.microsoft.com/office/drawing/2014/main" id="{C235A5BC-F0BE-4AE7-B9F7-1110C3CA078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0579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0" name="Line 99" hidden="1">
              <a:extLst>
                <a:ext uri="{FF2B5EF4-FFF2-40B4-BE49-F238E27FC236}">
                  <a16:creationId xmlns:a16="http://schemas.microsoft.com/office/drawing/2014/main" id="{4B1AA2D9-9DA5-4BEF-B6B3-538BE5D7B30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0823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1" name="Line 99" hidden="1">
              <a:extLst>
                <a:ext uri="{FF2B5EF4-FFF2-40B4-BE49-F238E27FC236}">
                  <a16:creationId xmlns:a16="http://schemas.microsoft.com/office/drawing/2014/main" id="{B4E9AEDC-C913-4EBB-9234-10BD7D8AB9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9382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2" name="Line 99" hidden="1">
              <a:extLst>
                <a:ext uri="{FF2B5EF4-FFF2-40B4-BE49-F238E27FC236}">
                  <a16:creationId xmlns:a16="http://schemas.microsoft.com/office/drawing/2014/main" id="{C7309DF5-FB7B-49C6-9DBD-4982269BE06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7942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3" name="Line 99" hidden="1">
              <a:extLst>
                <a:ext uri="{FF2B5EF4-FFF2-40B4-BE49-F238E27FC236}">
                  <a16:creationId xmlns:a16="http://schemas.microsoft.com/office/drawing/2014/main" id="{5035EA1D-26B6-4E42-B753-C8FDDB972B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5143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4" name="Line 99" hidden="1">
              <a:extLst>
                <a:ext uri="{FF2B5EF4-FFF2-40B4-BE49-F238E27FC236}">
                  <a16:creationId xmlns:a16="http://schemas.microsoft.com/office/drawing/2014/main" id="{FFECED0C-C9B9-4B60-AAC5-05413DBA79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3703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5" name="Line 99" hidden="1">
              <a:extLst>
                <a:ext uri="{FF2B5EF4-FFF2-40B4-BE49-F238E27FC236}">
                  <a16:creationId xmlns:a16="http://schemas.microsoft.com/office/drawing/2014/main" id="{9EC863B6-891A-4FF9-9E5C-FB0B2106C4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2263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6" name="Line 99" hidden="1">
              <a:extLst>
                <a:ext uri="{FF2B5EF4-FFF2-40B4-BE49-F238E27FC236}">
                  <a16:creationId xmlns:a16="http://schemas.microsoft.com/office/drawing/2014/main" id="{476B6D65-460F-4FEA-A53E-C9E86CD38C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9463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7" name="Line 99" hidden="1">
              <a:extLst>
                <a:ext uri="{FF2B5EF4-FFF2-40B4-BE49-F238E27FC236}">
                  <a16:creationId xmlns:a16="http://schemas.microsoft.com/office/drawing/2014/main" id="{DF38F4D3-BF80-4E37-B1D9-68DF89C2E7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8023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8" name="Line 99" hidden="1">
              <a:extLst>
                <a:ext uri="{FF2B5EF4-FFF2-40B4-BE49-F238E27FC236}">
                  <a16:creationId xmlns:a16="http://schemas.microsoft.com/office/drawing/2014/main" id="{8537E72C-120F-4E78-A16C-82A1F1AF4F7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83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89" name="Line 99" hidden="1">
              <a:extLst>
                <a:ext uri="{FF2B5EF4-FFF2-40B4-BE49-F238E27FC236}">
                  <a16:creationId xmlns:a16="http://schemas.microsoft.com/office/drawing/2014/main" id="{D2F8CA18-99FD-4EAC-AA7A-59C86A62CA3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0904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0" name="Line 99" hidden="1">
              <a:extLst>
                <a:ext uri="{FF2B5EF4-FFF2-40B4-BE49-F238E27FC236}">
                  <a16:creationId xmlns:a16="http://schemas.microsoft.com/office/drawing/2014/main" id="{53917040-A9E2-4F74-B081-87C36226394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39436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1" name="Line 99" hidden="1">
              <a:extLst>
                <a:ext uri="{FF2B5EF4-FFF2-40B4-BE49-F238E27FC236}">
                  <a16:creationId xmlns:a16="http://schemas.microsoft.com/office/drawing/2014/main" id="{D5A2282F-7AF3-4A1B-90D0-700F1917F6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2503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2" name="Line 99" hidden="1">
              <a:extLst>
                <a:ext uri="{FF2B5EF4-FFF2-40B4-BE49-F238E27FC236}">
                  <a16:creationId xmlns:a16="http://schemas.microsoft.com/office/drawing/2014/main" id="{1A1EF097-E08A-4BCA-B7D4-3530D721FE4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063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3" name="Line 99" hidden="1">
              <a:extLst>
                <a:ext uri="{FF2B5EF4-FFF2-40B4-BE49-F238E27FC236}">
                  <a16:creationId xmlns:a16="http://schemas.microsoft.com/office/drawing/2014/main" id="{E72925AC-43CB-484E-8DFA-D3135961B4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3768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4" name="Line 99" hidden="1">
              <a:extLst>
                <a:ext uri="{FF2B5EF4-FFF2-40B4-BE49-F238E27FC236}">
                  <a16:creationId xmlns:a16="http://schemas.microsoft.com/office/drawing/2014/main" id="{E5677D7B-7C65-42A0-96EE-7AB40EF40F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8170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5" name="Line 99" hidden="1">
              <a:extLst>
                <a:ext uri="{FF2B5EF4-FFF2-40B4-BE49-F238E27FC236}">
                  <a16:creationId xmlns:a16="http://schemas.microsoft.com/office/drawing/2014/main" id="{93177EB5-B003-4C64-B6DB-1E25700AA5D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32571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6" name="Line 99" hidden="1">
              <a:extLst>
                <a:ext uri="{FF2B5EF4-FFF2-40B4-BE49-F238E27FC236}">
                  <a16:creationId xmlns:a16="http://schemas.microsoft.com/office/drawing/2014/main" id="{76285285-C5A0-40A2-B274-56FC2152379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46973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7" name="Line 99" hidden="1">
              <a:extLst>
                <a:ext uri="{FF2B5EF4-FFF2-40B4-BE49-F238E27FC236}">
                  <a16:creationId xmlns:a16="http://schemas.microsoft.com/office/drawing/2014/main" id="{FE1E7A7D-180B-4778-A815-65F6AAD476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61375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8" name="Line 99" hidden="1">
              <a:extLst>
                <a:ext uri="{FF2B5EF4-FFF2-40B4-BE49-F238E27FC236}">
                  <a16:creationId xmlns:a16="http://schemas.microsoft.com/office/drawing/2014/main" id="{A03020FB-A265-4D27-A813-72981206A71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75776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099" name="Line 99" hidden="1">
              <a:extLst>
                <a:ext uri="{FF2B5EF4-FFF2-40B4-BE49-F238E27FC236}">
                  <a16:creationId xmlns:a16="http://schemas.microsoft.com/office/drawing/2014/main" id="{E3524031-6D35-49AD-A2D4-4902559A1CD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90178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0" name="Line 99" hidden="1">
              <a:extLst>
                <a:ext uri="{FF2B5EF4-FFF2-40B4-BE49-F238E27FC236}">
                  <a16:creationId xmlns:a16="http://schemas.microsoft.com/office/drawing/2014/main" id="{71D493FA-2FCF-42BF-9487-D248BF3358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04579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1" name="Line 99" hidden="1">
              <a:extLst>
                <a:ext uri="{FF2B5EF4-FFF2-40B4-BE49-F238E27FC236}">
                  <a16:creationId xmlns:a16="http://schemas.microsoft.com/office/drawing/2014/main" id="{F936D63C-3827-401D-94DC-7FDB5254D34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18981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2" name="Line 99" hidden="1">
              <a:extLst>
                <a:ext uri="{FF2B5EF4-FFF2-40B4-BE49-F238E27FC236}">
                  <a16:creationId xmlns:a16="http://schemas.microsoft.com/office/drawing/2014/main" id="{508C6932-087F-41E0-9DF2-017731A134D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3338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3" name="Line 99" hidden="1">
              <a:extLst>
                <a:ext uri="{FF2B5EF4-FFF2-40B4-BE49-F238E27FC236}">
                  <a16:creationId xmlns:a16="http://schemas.microsoft.com/office/drawing/2014/main" id="{4D3C6E0C-E572-4B3F-B647-83B5189AF4F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4778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4" name="Line 99" hidden="1">
              <a:extLst>
                <a:ext uri="{FF2B5EF4-FFF2-40B4-BE49-F238E27FC236}">
                  <a16:creationId xmlns:a16="http://schemas.microsoft.com/office/drawing/2014/main" id="{EEE39A1C-F568-434F-8E3E-DF5076D8930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62186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5" name="Line 99" hidden="1">
              <a:extLst>
                <a:ext uri="{FF2B5EF4-FFF2-40B4-BE49-F238E27FC236}">
                  <a16:creationId xmlns:a16="http://schemas.microsoft.com/office/drawing/2014/main" id="{EAC1BC2B-B1B0-4F66-B099-32C20D68E0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76587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6" name="Line 99" hidden="1">
              <a:extLst>
                <a:ext uri="{FF2B5EF4-FFF2-40B4-BE49-F238E27FC236}">
                  <a16:creationId xmlns:a16="http://schemas.microsoft.com/office/drawing/2014/main" id="{43B061DA-ECA6-4455-A4A3-F426EDB7D5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9098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7" name="Line 99" hidden="1">
              <a:extLst>
                <a:ext uri="{FF2B5EF4-FFF2-40B4-BE49-F238E27FC236}">
                  <a16:creationId xmlns:a16="http://schemas.microsoft.com/office/drawing/2014/main" id="{5F5D3E3F-7076-402E-9AB5-2053729F82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20539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8" name="Line 99" hidden="1">
              <a:extLst>
                <a:ext uri="{FF2B5EF4-FFF2-40B4-BE49-F238E27FC236}">
                  <a16:creationId xmlns:a16="http://schemas.microsoft.com/office/drawing/2014/main" id="{496B2F23-5E38-4182-8D26-DAAFD6C71FF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6823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09" name="Line 99" hidden="1">
              <a:extLst>
                <a:ext uri="{FF2B5EF4-FFF2-40B4-BE49-F238E27FC236}">
                  <a16:creationId xmlns:a16="http://schemas.microsoft.com/office/drawing/2014/main" id="{B7BF18A9-65A1-40F6-B38E-A37C213EA2E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8264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0" name="Line 99" hidden="1">
              <a:extLst>
                <a:ext uri="{FF2B5EF4-FFF2-40B4-BE49-F238E27FC236}">
                  <a16:creationId xmlns:a16="http://schemas.microsoft.com/office/drawing/2014/main" id="{9E82878B-F9A3-452A-A61C-DDA4D785EFE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97042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1" name="Line 99" hidden="1">
              <a:extLst>
                <a:ext uri="{FF2B5EF4-FFF2-40B4-BE49-F238E27FC236}">
                  <a16:creationId xmlns:a16="http://schemas.microsoft.com/office/drawing/2014/main" id="{65AE2158-3785-457D-A81E-3D1F901348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11444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2" name="Line 99" hidden="1">
              <a:extLst>
                <a:ext uri="{FF2B5EF4-FFF2-40B4-BE49-F238E27FC236}">
                  <a16:creationId xmlns:a16="http://schemas.microsoft.com/office/drawing/2014/main" id="{FDFF6F3A-960F-4BD4-ABA0-F68345D17B6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25845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3" name="Line 99" hidden="1">
              <a:extLst>
                <a:ext uri="{FF2B5EF4-FFF2-40B4-BE49-F238E27FC236}">
                  <a16:creationId xmlns:a16="http://schemas.microsoft.com/office/drawing/2014/main" id="{617FE98B-332A-48AF-B010-9DB5B75924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40247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4" name="Line 99" hidden="1">
              <a:extLst>
                <a:ext uri="{FF2B5EF4-FFF2-40B4-BE49-F238E27FC236}">
                  <a16:creationId xmlns:a16="http://schemas.microsoft.com/office/drawing/2014/main" id="{B8FC4313-049B-4C50-AD74-8BEB47766D5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546489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5" name="Line 99" hidden="1">
              <a:extLst>
                <a:ext uri="{FF2B5EF4-FFF2-40B4-BE49-F238E27FC236}">
                  <a16:creationId xmlns:a16="http://schemas.microsoft.com/office/drawing/2014/main" id="{C591DE72-30E5-4810-86CF-721C439D91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69050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6" name="Line 99" hidden="1">
              <a:extLst>
                <a:ext uri="{FF2B5EF4-FFF2-40B4-BE49-F238E27FC236}">
                  <a16:creationId xmlns:a16="http://schemas.microsoft.com/office/drawing/2014/main" id="{1A0F49B5-A7CB-4E18-BAA8-B3A6B95C1A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83452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7" name="Line 99" hidden="1">
              <a:extLst>
                <a:ext uri="{FF2B5EF4-FFF2-40B4-BE49-F238E27FC236}">
                  <a16:creationId xmlns:a16="http://schemas.microsoft.com/office/drawing/2014/main" id="{BDAD20F8-1F90-446E-BCB8-05E66E4C9C8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97853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8" name="Line 99" hidden="1">
              <a:extLst>
                <a:ext uri="{FF2B5EF4-FFF2-40B4-BE49-F238E27FC236}">
                  <a16:creationId xmlns:a16="http://schemas.microsoft.com/office/drawing/2014/main" id="{D21C2FAF-18DC-45EB-A3C1-87DD0FA456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122554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19" name="Line 99" hidden="1">
              <a:extLst>
                <a:ext uri="{FF2B5EF4-FFF2-40B4-BE49-F238E27FC236}">
                  <a16:creationId xmlns:a16="http://schemas.microsoft.com/office/drawing/2014/main" id="{3BD27EF6-02DA-4E2C-8E74-28818AB512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266570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0" name="Line 99" hidden="1">
              <a:extLst>
                <a:ext uri="{FF2B5EF4-FFF2-40B4-BE49-F238E27FC236}">
                  <a16:creationId xmlns:a16="http://schemas.microsoft.com/office/drawing/2014/main" id="{F6CCFFE4-088F-4DE1-88D6-3200EFE654C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41058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1" name="Line 99" hidden="1">
              <a:extLst>
                <a:ext uri="{FF2B5EF4-FFF2-40B4-BE49-F238E27FC236}">
                  <a16:creationId xmlns:a16="http://schemas.microsoft.com/office/drawing/2014/main" id="{68B8418D-31F1-4717-8459-A7730CEEE61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554603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2" name="Line 99" hidden="1">
              <a:extLst>
                <a:ext uri="{FF2B5EF4-FFF2-40B4-BE49-F238E27FC236}">
                  <a16:creationId xmlns:a16="http://schemas.microsoft.com/office/drawing/2014/main" id="{31E294E9-9F3D-46B7-8DF0-A6BBE3EC9B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698619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3" name="Line 99" hidden="1">
              <a:extLst>
                <a:ext uri="{FF2B5EF4-FFF2-40B4-BE49-F238E27FC236}">
                  <a16:creationId xmlns:a16="http://schemas.microsoft.com/office/drawing/2014/main" id="{B81C9EE4-1D4D-4F6D-8156-0AA9572E525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842635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4" name="Line 99" hidden="1">
              <a:extLst>
                <a:ext uri="{FF2B5EF4-FFF2-40B4-BE49-F238E27FC236}">
                  <a16:creationId xmlns:a16="http://schemas.microsoft.com/office/drawing/2014/main" id="{5D3B4E95-5503-470D-9BD8-52CCF508349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986651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5" name="Line 99" hidden="1">
              <a:extLst>
                <a:ext uri="{FF2B5EF4-FFF2-40B4-BE49-F238E27FC236}">
                  <a16:creationId xmlns:a16="http://schemas.microsoft.com/office/drawing/2014/main" id="{89AF3D27-C8FB-458C-B5BA-A33FA3A3E7A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313066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6" name="Line 99" hidden="1">
              <a:extLst>
                <a:ext uri="{FF2B5EF4-FFF2-40B4-BE49-F238E27FC236}">
                  <a16:creationId xmlns:a16="http://schemas.microsoft.com/office/drawing/2014/main" id="{3D0B0CF2-ECA6-40A2-B0FC-C8A45489F7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9139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127" name="正方形/長方形 336" hidden="1">
              <a:extLst>
                <a:ext uri="{FF2B5EF4-FFF2-40B4-BE49-F238E27FC236}">
                  <a16:creationId xmlns:a16="http://schemas.microsoft.com/office/drawing/2014/main" id="{A5215226-D7EA-4F5E-9156-8C068345DE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9454" y="1189814"/>
              <a:ext cx="8928992" cy="5472608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1723"/>
            </a:p>
          </p:txBody>
        </p:sp>
        <p:sp>
          <p:nvSpPr>
            <p:cNvPr id="1128" name="Line 99" hidden="1">
              <a:extLst>
                <a:ext uri="{FF2B5EF4-FFF2-40B4-BE49-F238E27FC236}">
                  <a16:creationId xmlns:a16="http://schemas.microsoft.com/office/drawing/2014/main" id="{2E4C7400-2C90-4839-A70B-7F5735A98B2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538377"/>
              <a:ext cx="0" cy="892899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</p:grpSp>
      <p:sp>
        <p:nvSpPr>
          <p:cNvPr id="341" name="スライド番号プレースホルダ 5">
            <a:extLst>
              <a:ext uri="{FF2B5EF4-FFF2-40B4-BE49-F238E27FC236}">
                <a16:creationId xmlns:a16="http://schemas.microsoft.com/office/drawing/2014/main" id="{DD273D6B-77D8-4FD1-A04D-42CD014B9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2851" y="6498038"/>
            <a:ext cx="358375" cy="19581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 defTabSz="946051" eaLnBrk="1" fontAlgn="auto" hangingPunct="1">
              <a:spcBef>
                <a:spcPts val="0"/>
              </a:spcBef>
              <a:spcAft>
                <a:spcPts val="0"/>
              </a:spcAft>
              <a:defRPr sz="907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</a:lstStyle>
          <a:p>
            <a:fld id="{8C6A1DEB-07D8-4FCD-99C5-44AE6D799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29" name="タイトル プレースホルダ 1">
            <a:extLst>
              <a:ext uri="{FF2B5EF4-FFF2-40B4-BE49-F238E27FC236}">
                <a16:creationId xmlns:a16="http://schemas.microsoft.com/office/drawing/2014/main" id="{9B1E906A-1926-4121-855A-44F49240DD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33953" y="424756"/>
            <a:ext cx="10179306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4495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45990" rtl="0" eaLnBrk="1" fontAlgn="base" hangingPunct="1">
        <a:spcBef>
          <a:spcPct val="0"/>
        </a:spcBef>
        <a:spcAft>
          <a:spcPct val="0"/>
        </a:spcAft>
        <a:defRPr kumimoji="1" sz="2177" b="1" kern="1200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1pPr>
      <a:lvl2pPr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2pPr>
      <a:lvl3pPr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3pPr>
      <a:lvl4pPr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4pPr>
      <a:lvl5pPr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5pPr>
      <a:lvl6pPr marL="414680"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6pPr>
      <a:lvl7pPr marL="829361"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7pPr>
      <a:lvl8pPr marL="1244041"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8pPr>
      <a:lvl9pPr marL="1658722" algn="l" defTabSz="945990" rtl="0" eaLnBrk="1" fontAlgn="base" hangingPunct="1">
        <a:spcBef>
          <a:spcPct val="0"/>
        </a:spcBef>
        <a:spcAft>
          <a:spcPct val="0"/>
        </a:spcAft>
        <a:defRPr kumimoji="1" sz="2177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9pPr>
    </p:titleStyle>
    <p:bodyStyle>
      <a:lvl1pPr algn="l" defTabSz="945990" rtl="0" eaLnBrk="1" fontAlgn="base" hangingPunct="1">
        <a:spcBef>
          <a:spcPct val="20000"/>
        </a:spcBef>
        <a:spcAft>
          <a:spcPct val="0"/>
        </a:spcAft>
        <a:defRPr kumimoji="1" lang="ja-JP" altLang="en-US" sz="1905" b="1" kern="1200">
          <a:solidFill>
            <a:srgbClr val="000000"/>
          </a:solidFill>
          <a:latin typeface="+mn-ea"/>
          <a:ea typeface="+mn-ea"/>
          <a:cs typeface="+mn-cs"/>
        </a:defRPr>
      </a:lvl1pPr>
      <a:lvl2pPr algn="l" defTabSz="945990" rtl="0" eaLnBrk="1" fontAlgn="base" hangingPunct="1">
        <a:spcBef>
          <a:spcPct val="20000"/>
        </a:spcBef>
        <a:spcAft>
          <a:spcPct val="0"/>
        </a:spcAft>
        <a:defRPr kumimoji="1" lang="ja-JP" altLang="en-US" sz="1723" kern="1200">
          <a:solidFill>
            <a:srgbClr val="000000"/>
          </a:solidFill>
          <a:latin typeface="+mn-ea"/>
          <a:ea typeface="+mn-ea"/>
          <a:cs typeface="+mn-cs"/>
        </a:defRPr>
      </a:lvl2pPr>
      <a:lvl3pPr marL="256296" algn="l" defTabSz="945990" rtl="0" eaLnBrk="1" fontAlgn="base" hangingPunct="1">
        <a:spcBef>
          <a:spcPct val="20000"/>
        </a:spcBef>
        <a:spcAft>
          <a:spcPct val="0"/>
        </a:spcAft>
        <a:defRPr kumimoji="1" lang="ja-JP" altLang="en-US" sz="1542" kern="1200">
          <a:solidFill>
            <a:srgbClr val="000000"/>
          </a:solidFill>
          <a:latin typeface="+mn-ea"/>
          <a:ea typeface="+mn-ea"/>
          <a:cs typeface="+mn-cs"/>
        </a:defRPr>
      </a:lvl3pPr>
      <a:lvl4pPr marL="427640" algn="l" defTabSz="945990" rtl="0" eaLnBrk="1" fontAlgn="base" hangingPunct="1">
        <a:spcBef>
          <a:spcPct val="20000"/>
        </a:spcBef>
        <a:spcAft>
          <a:spcPct val="0"/>
        </a:spcAft>
        <a:defRPr kumimoji="1" lang="ja-JP" altLang="en-US" sz="1361" kern="1200">
          <a:solidFill>
            <a:srgbClr val="000000"/>
          </a:solidFill>
          <a:latin typeface="+mn-ea"/>
          <a:ea typeface="+mn-ea"/>
          <a:cs typeface="+mn-cs"/>
        </a:defRPr>
      </a:lvl4pPr>
      <a:lvl5pPr marL="598983" algn="l" defTabSz="945990" rtl="0" eaLnBrk="1" fontAlgn="base" hangingPunct="1">
        <a:spcBef>
          <a:spcPct val="20000"/>
        </a:spcBef>
        <a:spcAft>
          <a:spcPct val="0"/>
        </a:spcAft>
        <a:defRPr kumimoji="1" lang="ja-JP" altLang="en-US" sz="1361" kern="1200">
          <a:solidFill>
            <a:srgbClr val="000000"/>
          </a:solidFill>
          <a:latin typeface="+mn-ea"/>
          <a:ea typeface="+mn-ea"/>
          <a:cs typeface="+mn-cs"/>
        </a:defRPr>
      </a:lvl5pPr>
      <a:lvl6pPr marL="2601640" indent="-236512" algn="l" defTabSz="946051" rtl="0" eaLnBrk="1" latinLnBrk="0" hangingPunct="1">
        <a:spcBef>
          <a:spcPct val="20000"/>
        </a:spcBef>
        <a:buFont typeface="Arial" pitchFamily="34" charset="0"/>
        <a:buChar char="•"/>
        <a:defRPr kumimoji="1"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074665" indent="-236512" algn="l" defTabSz="946051" rtl="0" eaLnBrk="1" latinLnBrk="0" hangingPunct="1">
        <a:spcBef>
          <a:spcPct val="20000"/>
        </a:spcBef>
        <a:buFont typeface="Arial" pitchFamily="34" charset="0"/>
        <a:buChar char="•"/>
        <a:defRPr kumimoji="1"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547690" indent="-236512" algn="l" defTabSz="946051" rtl="0" eaLnBrk="1" latinLnBrk="0" hangingPunct="1">
        <a:spcBef>
          <a:spcPct val="20000"/>
        </a:spcBef>
        <a:buFont typeface="Arial" pitchFamily="34" charset="0"/>
        <a:buChar char="•"/>
        <a:defRPr kumimoji="1"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020715" indent="-236512" algn="l" defTabSz="946051" rtl="0" eaLnBrk="1" latinLnBrk="0" hangingPunct="1">
        <a:spcBef>
          <a:spcPct val="20000"/>
        </a:spcBef>
        <a:buFont typeface="Arial" pitchFamily="34" charset="0"/>
        <a:buChar char="•"/>
        <a:defRPr kumimoji="1"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73025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46051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19076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92101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365126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838152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311177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784202" algn="l" defTabSz="946051" rtl="0" eaLnBrk="1" latinLnBrk="0" hangingPunct="1"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1DEB-07D8-4FCD-99C5-44AE6D799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6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0070C0"/>
          </a:solidFill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10434-B247-4774-B510-0CC75F54B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984" y="758817"/>
            <a:ext cx="9144000" cy="2471604"/>
          </a:xfrm>
        </p:spPr>
        <p:txBody>
          <a:bodyPr>
            <a:normAutofit fontScale="90000"/>
          </a:bodyPr>
          <a:lstStyle/>
          <a:p>
            <a:r>
              <a:rPr kumimoji="1" lang="ja-JP" altLang="en-US" sz="8000" b="0" dirty="0"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学校法人田口学園</a:t>
            </a:r>
            <a:br>
              <a:rPr kumimoji="1" lang="en-US" altLang="ja-JP" sz="8000" b="0" dirty="0"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kumimoji="1" lang="ja-JP" altLang="en-US" sz="8000" b="0" dirty="0"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ちどり幼稚園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C32ED5D-7AF9-4188-B09E-83CB01501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27580"/>
            <a:ext cx="8725970" cy="723799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―</a:t>
            </a:r>
            <a:r>
              <a:rPr kumimoji="1"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ちどり幼稚園で楽しく生き生きと働こう</a:t>
            </a:r>
            <a:r>
              <a:rPr kumimoji="1" lang="en-US" altLang="ja-JP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―</a:t>
            </a:r>
            <a:endParaRPr kumimoji="1" lang="ja-JP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D9B9B2-26AA-4760-8D19-CDA61923D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11" y="1886001"/>
            <a:ext cx="1685373" cy="16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5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8F727-E71F-4B7A-94F2-E5B4C5BE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575"/>
            <a:ext cx="3644348" cy="967095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600" dirty="0"/>
              <a:t>行事（春・夏）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54F7A1F-981C-4344-A57B-E3336A27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97" y="3307551"/>
            <a:ext cx="4752281" cy="356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93E8EF5-5485-49AF-96A2-ADA9C8463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11" y="3495653"/>
            <a:ext cx="4341857" cy="325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ADF0D7-746C-4749-B029-02883C1E2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8" y="847691"/>
            <a:ext cx="4164115" cy="312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54A05E4-0A05-46A3-A422-114BB3FD3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90" y="369157"/>
            <a:ext cx="3917859" cy="293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4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C4DB5C-C5D2-4767-9BE6-947A3C55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551583" cy="901148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行事（秋・冬）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93D63A-EDE5-4F91-B0F7-7FDA96763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9" y="597153"/>
            <a:ext cx="4920972" cy="369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17BA16C-5CB7-4F2D-B07F-3DAEFAF1A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3095639"/>
            <a:ext cx="5372492" cy="358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006383-03F1-419B-A9D6-7B5399907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90" y="450575"/>
            <a:ext cx="3334057" cy="250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C22C728-3312-4FCB-BD40-AA24DC385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47" y="20683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7F6E11-A074-4A02-9C7C-340A0ADEF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25" y="3607909"/>
            <a:ext cx="4111517" cy="308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9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A47443-C59C-49C3-8ECE-6EB81D42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92" y="204984"/>
            <a:ext cx="3622535" cy="1036539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ユニホーム</a:t>
            </a:r>
            <a:endParaRPr kumimoji="1" lang="ja-JP" altLang="en-US" sz="4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3A24C8-44F1-CD55-E0F8-426B77042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6" r="403" b="17370"/>
          <a:stretch/>
        </p:blipFill>
        <p:spPr bwMode="auto">
          <a:xfrm>
            <a:off x="556867" y="1458499"/>
            <a:ext cx="10897441" cy="51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3FD51E-91EC-4C98-B56E-E3C446CB6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155" y="313472"/>
            <a:ext cx="5977153" cy="103654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行事などではみんなでちどり幼稚園の</a:t>
            </a:r>
            <a:endParaRPr kumimoji="1" lang="en-US" altLang="ja-JP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ユニホームを着て盛り上げます。</a:t>
            </a:r>
          </a:p>
        </p:txBody>
      </p:sp>
    </p:spTree>
    <p:extLst>
      <p:ext uri="{BB962C8B-B14F-4D97-AF65-F5344CB8AC3E}">
        <p14:creationId xmlns:p14="http://schemas.microsoft.com/office/powerpoint/2010/main" val="123609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491" y="211271"/>
            <a:ext cx="2836645" cy="144529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職員構成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F2F7336-E518-DD28-67BA-B3D0D327B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37131"/>
              </p:ext>
            </p:extLst>
          </p:nvPr>
        </p:nvGraphicFramePr>
        <p:xfrm>
          <a:off x="3682256" y="276409"/>
          <a:ext cx="8014253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理事長</a:t>
                      </a:r>
                      <a:endParaRPr kumimoji="1" lang="en-US" altLang="ja-JP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１名</a:t>
                      </a:r>
                      <a:endParaRPr kumimoji="1" lang="en-US" altLang="ja-JP" sz="3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園長</a:t>
                      </a:r>
                      <a:endParaRPr kumimoji="1" lang="en-US" altLang="ja-JP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１名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副園長</a:t>
                      </a:r>
                      <a:r>
                        <a:rPr kumimoji="1" lang="en-US" altLang="ja-JP" sz="3200" dirty="0"/>
                        <a:t>/</a:t>
                      </a:r>
                      <a:r>
                        <a:rPr kumimoji="1" lang="ja-JP" altLang="en-US" sz="3200" dirty="0"/>
                        <a:t>事務長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１名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主幹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１名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統括主任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  １名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972429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教員・初任者指導教諭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  １名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538653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担任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１３名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事務員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２名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業務・バス運転手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１名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預かり担当・支援員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２名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7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保育支援員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　名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354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06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園児・クラス数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585977"/>
              </p:ext>
            </p:extLst>
          </p:nvPr>
        </p:nvGraphicFramePr>
        <p:xfrm>
          <a:off x="630621" y="1825621"/>
          <a:ext cx="10901856" cy="41250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3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44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組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クラス数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人数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3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年少組</a:t>
                      </a:r>
                      <a:endParaRPr kumimoji="1" lang="en-US" altLang="ja-JP" sz="44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クラス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60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名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8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年中組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クラス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60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名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3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年長組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クラス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60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名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年々少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１クラス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4400" dirty="0">
                          <a:latin typeface="+mn-ea"/>
                          <a:ea typeface="+mn-ea"/>
                        </a:rPr>
                        <a:t>名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70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8141AA-0047-43D9-A3F3-2C160A9C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13"/>
            <a:ext cx="10515600" cy="99974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採用までの流れ</a:t>
            </a:r>
          </a:p>
        </p:txBody>
      </p:sp>
      <p:sp>
        <p:nvSpPr>
          <p:cNvPr id="16" name="矢印: 五方向 15">
            <a:extLst>
              <a:ext uri="{FF2B5EF4-FFF2-40B4-BE49-F238E27FC236}">
                <a16:creationId xmlns:a16="http://schemas.microsoft.com/office/drawing/2014/main" id="{7DC85426-5EE5-4DC5-B729-A995B0E1329A}"/>
              </a:ext>
            </a:extLst>
          </p:cNvPr>
          <p:cNvSpPr/>
          <p:nvPr/>
        </p:nvSpPr>
        <p:spPr>
          <a:xfrm>
            <a:off x="1157547" y="1352022"/>
            <a:ext cx="3202418" cy="185872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STEP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</a:p>
          <a:p>
            <a:pPr algn="ctr"/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応募・エントリー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矢印: 五方向 16">
            <a:extLst>
              <a:ext uri="{FF2B5EF4-FFF2-40B4-BE49-F238E27FC236}">
                <a16:creationId xmlns:a16="http://schemas.microsoft.com/office/drawing/2014/main" id="{E5B85D02-B0D4-4D61-8914-19292719736B}"/>
              </a:ext>
            </a:extLst>
          </p:cNvPr>
          <p:cNvSpPr/>
          <p:nvPr/>
        </p:nvSpPr>
        <p:spPr>
          <a:xfrm>
            <a:off x="1157547" y="3683533"/>
            <a:ext cx="3202418" cy="210192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STEP 2</a:t>
            </a:r>
          </a:p>
          <a:p>
            <a:pPr algn="ctr"/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応募書類提出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93178E8-52CF-4FA7-AD43-0926131DD68B}"/>
              </a:ext>
            </a:extLst>
          </p:cNvPr>
          <p:cNvSpPr/>
          <p:nvPr/>
        </p:nvSpPr>
        <p:spPr>
          <a:xfrm>
            <a:off x="5383746" y="1329761"/>
            <a:ext cx="3623123" cy="184470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/>
              <a:t>ちどり幼稚園の</a:t>
            </a:r>
            <a:r>
              <a:rPr kumimoji="1" lang="en-US" altLang="ja-JP" sz="2800" dirty="0"/>
              <a:t>HP</a:t>
            </a:r>
          </a:p>
          <a:p>
            <a:r>
              <a:rPr kumimoji="1" lang="ja-JP" altLang="en-US" sz="2800" dirty="0"/>
              <a:t>教職員採用クリック</a:t>
            </a:r>
            <a:endParaRPr kumimoji="1" lang="en-US" altLang="ja-JP" sz="2800" dirty="0"/>
          </a:p>
          <a:p>
            <a:r>
              <a:rPr lang="ja-JP" altLang="en-US" sz="2800" dirty="0"/>
              <a:t>必要事項を記入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E2E16664-F898-486D-86BE-F3AE6C19CFFD}"/>
              </a:ext>
            </a:extLst>
          </p:cNvPr>
          <p:cNvSpPr/>
          <p:nvPr/>
        </p:nvSpPr>
        <p:spPr>
          <a:xfrm>
            <a:off x="5383746" y="3683533"/>
            <a:ext cx="5650707" cy="210192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/>
              <a:t>①履歴書</a:t>
            </a:r>
            <a:endParaRPr kumimoji="1" lang="en-US" altLang="ja-JP" sz="2400" dirty="0"/>
          </a:p>
          <a:p>
            <a:r>
              <a:rPr lang="ja-JP" altLang="en-US" sz="2400" dirty="0"/>
              <a:t>②卒業見込み証明書又は卒業証明書</a:t>
            </a:r>
            <a:endParaRPr lang="en-US" altLang="ja-JP" sz="2400" dirty="0"/>
          </a:p>
          <a:p>
            <a:r>
              <a:rPr kumimoji="1" lang="ja-JP" altLang="en-US" sz="2400" dirty="0"/>
              <a:t>③成績証明書</a:t>
            </a:r>
            <a:endParaRPr kumimoji="1" lang="en-US" altLang="ja-JP" sz="2400" dirty="0"/>
          </a:p>
          <a:p>
            <a:r>
              <a:rPr lang="ja-JP" altLang="en-US" sz="2400" dirty="0"/>
              <a:t>④幼稚園免許取得見込み証明書</a:t>
            </a:r>
            <a:endParaRPr lang="en-US" altLang="ja-JP" sz="2400" dirty="0"/>
          </a:p>
          <a:p>
            <a:r>
              <a:rPr kumimoji="1" lang="ja-JP" altLang="en-US" sz="2400" dirty="0"/>
              <a:t>⑤健康診断書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14261" y="6030501"/>
            <a:ext cx="8971722" cy="707886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＜郵送の場合＞　　　　　　〒</a:t>
            </a:r>
            <a:r>
              <a:rPr kumimoji="1"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733-0874</a:t>
            </a: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「ちどり幼稚園　採用担当宛」</a:t>
            </a:r>
            <a:endParaRPr kumimoji="1"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＜持参していただく場合＞　℡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082-271-5137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 （担当：藤川まで）　</a:t>
            </a:r>
            <a:endParaRPr kumimoji="1" lang="ja-JP" altLang="en-US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53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8F4D694-5C38-43A6-B43E-6DEA226417B4}"/>
              </a:ext>
            </a:extLst>
          </p:cNvPr>
          <p:cNvSpPr/>
          <p:nvPr/>
        </p:nvSpPr>
        <p:spPr>
          <a:xfrm>
            <a:off x="3959088" y="218629"/>
            <a:ext cx="7785237" cy="347538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en-US" altLang="ja-JP" sz="2200" dirty="0"/>
          </a:p>
          <a:p>
            <a:r>
              <a:rPr kumimoji="1" lang="ja-JP" altLang="en-US" sz="2200" dirty="0"/>
              <a:t>①場所：ちどり幼稚園</a:t>
            </a:r>
            <a:endParaRPr kumimoji="1" lang="en-US" altLang="ja-JP" sz="2200" dirty="0"/>
          </a:p>
          <a:p>
            <a:r>
              <a:rPr lang="ja-JP" altLang="en-US" sz="2200" dirty="0"/>
              <a:t>②日時：令和</a:t>
            </a:r>
            <a:r>
              <a:rPr lang="en-US" altLang="ja-JP" sz="2200" dirty="0"/>
              <a:t>5</a:t>
            </a:r>
            <a:r>
              <a:rPr lang="ja-JP" altLang="en-US" sz="2200" dirty="0"/>
              <a:t>年</a:t>
            </a:r>
            <a:r>
              <a:rPr lang="en-US" altLang="ja-JP" sz="2200" dirty="0"/>
              <a:t>11</a:t>
            </a:r>
            <a:r>
              <a:rPr lang="ja-JP" altLang="en-US" sz="2200" dirty="0"/>
              <a:t>月</a:t>
            </a:r>
            <a:r>
              <a:rPr lang="en-US" altLang="ja-JP" sz="2200" dirty="0"/>
              <a:t>22</a:t>
            </a:r>
            <a:r>
              <a:rPr lang="ja-JP" altLang="en-US" sz="2200" dirty="0"/>
              <a:t>日（水）　</a:t>
            </a:r>
            <a:r>
              <a:rPr lang="en-US" altLang="ja-JP" sz="2200" dirty="0"/>
              <a:t>14</a:t>
            </a:r>
            <a:r>
              <a:rPr lang="ja-JP" altLang="en-US" sz="2200" dirty="0"/>
              <a:t>：</a:t>
            </a:r>
            <a:r>
              <a:rPr lang="en-US" altLang="ja-JP" sz="2200" dirty="0"/>
              <a:t>30</a:t>
            </a:r>
            <a:r>
              <a:rPr lang="ja-JP" altLang="en-US" sz="2200" dirty="0"/>
              <a:t>～</a:t>
            </a:r>
            <a:endParaRPr lang="en-US" altLang="ja-JP" sz="2200" dirty="0"/>
          </a:p>
          <a:p>
            <a:r>
              <a:rPr lang="ja-JP" altLang="en-US" sz="2200" dirty="0"/>
              <a:t>③</a:t>
            </a:r>
            <a:r>
              <a:rPr kumimoji="1" lang="ja-JP" altLang="en-US" sz="2200" dirty="0"/>
              <a:t>書類締切日・方法：令和</a:t>
            </a:r>
            <a:r>
              <a:rPr lang="en-US" altLang="ja-JP" sz="2200" dirty="0"/>
              <a:t>5</a:t>
            </a:r>
            <a:r>
              <a:rPr kumimoji="1" lang="ja-JP" altLang="en-US" sz="2200" dirty="0"/>
              <a:t>年</a:t>
            </a:r>
            <a:r>
              <a:rPr kumimoji="1" lang="en-US" altLang="ja-JP" sz="2200" dirty="0"/>
              <a:t>10</a:t>
            </a:r>
            <a:r>
              <a:rPr kumimoji="1" lang="ja-JP" altLang="en-US" sz="2200" dirty="0"/>
              <a:t>月</a:t>
            </a:r>
            <a:r>
              <a:rPr lang="en-US" altLang="ja-JP" sz="2200" dirty="0"/>
              <a:t>30</a:t>
            </a:r>
            <a:r>
              <a:rPr kumimoji="1" lang="ja-JP" altLang="en-US" sz="2200" dirty="0"/>
              <a:t>日（月）</a:t>
            </a:r>
            <a:endParaRPr kumimoji="1" lang="en-US" altLang="ja-JP" sz="2200" dirty="0"/>
          </a:p>
          <a:p>
            <a:r>
              <a:rPr lang="ja-JP" altLang="en-US" sz="2200" dirty="0"/>
              <a:t>　　　　　　　　　　　　　 書類受付は随時</a:t>
            </a:r>
            <a:endParaRPr lang="en-US" altLang="ja-JP" sz="2200" dirty="0"/>
          </a:p>
          <a:p>
            <a:r>
              <a:rPr kumimoji="1" lang="ja-JP" altLang="en-US" sz="2200" dirty="0"/>
              <a:t>　　　　　　　　　　　　　 提出方法は持参又は郵送</a:t>
            </a:r>
            <a:endParaRPr kumimoji="1" lang="en-US" altLang="ja-JP" sz="2200" dirty="0"/>
          </a:p>
          <a:p>
            <a:r>
              <a:rPr kumimoji="1" lang="ja-JP" altLang="en-US" sz="2200" dirty="0"/>
              <a:t>④試験科目：面接・書類審査</a:t>
            </a:r>
            <a:endParaRPr kumimoji="1" lang="en-US" altLang="ja-JP" sz="2200" dirty="0"/>
          </a:p>
          <a:p>
            <a:r>
              <a:rPr kumimoji="1" lang="ja-JP" altLang="en-US" sz="2200" dirty="0"/>
              <a:t>　　　　　　　　 ピアノ伴奏（自由曲・課題曲「どんぐり</a:t>
            </a:r>
            <a:r>
              <a:rPr lang="ja-JP" altLang="en-US" sz="2200" dirty="0"/>
              <a:t>ころ</a:t>
            </a:r>
            <a:r>
              <a:rPr kumimoji="1" lang="ja-JP" altLang="en-US" sz="2200" dirty="0"/>
              <a:t>ころ」</a:t>
            </a:r>
            <a:endParaRPr kumimoji="1" lang="en-US" altLang="ja-JP" sz="2200" dirty="0"/>
          </a:p>
          <a:p>
            <a:r>
              <a:rPr lang="ja-JP" altLang="en-US" sz="2200" dirty="0"/>
              <a:t>　　　　　　　　　　　　　　　　</a:t>
            </a:r>
            <a:r>
              <a:rPr kumimoji="1" lang="ja-JP" altLang="en-US" sz="2200" dirty="0"/>
              <a:t>「こぎつね」</a:t>
            </a:r>
            <a:r>
              <a:rPr kumimoji="1" lang="en-US" altLang="ja-JP" sz="2200" dirty="0"/>
              <a:t>※</a:t>
            </a:r>
            <a:r>
              <a:rPr kumimoji="1" lang="ja-JP" altLang="en-US" sz="2200" dirty="0"/>
              <a:t>弾きながら歌う）</a:t>
            </a:r>
            <a:endParaRPr kumimoji="1" lang="en-US" altLang="ja-JP" sz="2200" dirty="0"/>
          </a:p>
          <a:p>
            <a:r>
              <a:rPr lang="ja-JP" altLang="en-US" sz="2200" dirty="0"/>
              <a:t>⑤持参物：筆記用具・楽譜</a:t>
            </a:r>
            <a:endParaRPr kumimoji="1" lang="en-US" altLang="ja-JP" sz="2200" dirty="0"/>
          </a:p>
          <a:p>
            <a:r>
              <a:rPr lang="ja-JP" altLang="en-US" sz="2200" dirty="0"/>
              <a:t>　　　　　　　　　　</a:t>
            </a:r>
            <a:endParaRPr kumimoji="1" lang="ja-JP" altLang="en-US" sz="220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5506662-A646-4E62-9F91-E0144DDD6223}"/>
              </a:ext>
            </a:extLst>
          </p:cNvPr>
          <p:cNvSpPr/>
          <p:nvPr/>
        </p:nvSpPr>
        <p:spPr>
          <a:xfrm>
            <a:off x="3959088" y="4467121"/>
            <a:ext cx="7252251" cy="133846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/>
              <a:t>選考から</a:t>
            </a:r>
            <a:r>
              <a:rPr kumimoji="1" lang="en-US" altLang="ja-JP" sz="2800" dirty="0"/>
              <a:t>7</a:t>
            </a:r>
            <a:r>
              <a:rPr kumimoji="1" lang="ja-JP" altLang="en-US" sz="2800" dirty="0"/>
              <a:t>日程度で結果を本人に電話又は郵送にて連絡します。</a:t>
            </a:r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9F16B4A8-E08F-4ADB-BE7A-C1244FD0E88B}"/>
              </a:ext>
            </a:extLst>
          </p:cNvPr>
          <p:cNvSpPr/>
          <p:nvPr/>
        </p:nvSpPr>
        <p:spPr>
          <a:xfrm>
            <a:off x="632792" y="851339"/>
            <a:ext cx="3048456" cy="220996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STEP 3</a:t>
            </a:r>
          </a:p>
          <a:p>
            <a:pPr algn="ctr"/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採用試験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C62DF430-6986-4DB1-B45E-CCE2A25C2C37}"/>
              </a:ext>
            </a:extLst>
          </p:cNvPr>
          <p:cNvSpPr/>
          <p:nvPr/>
        </p:nvSpPr>
        <p:spPr>
          <a:xfrm>
            <a:off x="632792" y="4082466"/>
            <a:ext cx="3048456" cy="21077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STEP 4</a:t>
            </a:r>
          </a:p>
          <a:p>
            <a:pPr algn="ctr"/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採用通知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0202EC-EB26-BF79-82AA-52840F53E398}"/>
              </a:ext>
            </a:extLst>
          </p:cNvPr>
          <p:cNvSpPr txBox="1"/>
          <p:nvPr/>
        </p:nvSpPr>
        <p:spPr>
          <a:xfrm>
            <a:off x="5549656" y="851339"/>
            <a:ext cx="492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</a:rPr>
              <a:t>現在募集しておりません</a:t>
            </a:r>
          </a:p>
        </p:txBody>
      </p:sp>
    </p:spTree>
    <p:extLst>
      <p:ext uri="{BB962C8B-B14F-4D97-AF65-F5344CB8AC3E}">
        <p14:creationId xmlns:p14="http://schemas.microsoft.com/office/powerpoint/2010/main" val="12711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54319"/>
            <a:ext cx="2964376" cy="948158"/>
          </a:xfrm>
        </p:spPr>
        <p:txBody>
          <a:bodyPr>
            <a:normAutofit/>
          </a:bodyPr>
          <a:lstStyle/>
          <a:p>
            <a:r>
              <a:rPr kumimoji="1"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勤務時間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114566"/>
            <a:ext cx="7192618" cy="206128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>
              <a:buNone/>
            </a:pP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①平日　　　　　</a:t>
            </a:r>
            <a:r>
              <a:rPr kumimoji="1" lang="en-US" altLang="ja-JP" sz="3600" dirty="0">
                <a:solidFill>
                  <a:schemeClr val="tx1"/>
                </a:solidFill>
                <a:latin typeface="+mn-ea"/>
              </a:rPr>
              <a:t>8</a:t>
            </a: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時</a:t>
            </a:r>
            <a:r>
              <a:rPr kumimoji="1" lang="en-US" altLang="ja-JP" sz="3600" dirty="0">
                <a:solidFill>
                  <a:schemeClr val="tx1"/>
                </a:solidFill>
                <a:latin typeface="+mn-ea"/>
              </a:rPr>
              <a:t>15</a:t>
            </a: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分～</a:t>
            </a:r>
            <a:r>
              <a:rPr kumimoji="1" lang="en-US" altLang="ja-JP" sz="3600" dirty="0">
                <a:solidFill>
                  <a:schemeClr val="tx1"/>
                </a:solidFill>
                <a:latin typeface="+mn-ea"/>
              </a:rPr>
              <a:t>17</a:t>
            </a: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時</a:t>
            </a:r>
            <a:endParaRPr kumimoji="1" lang="en-US" altLang="ja-JP" sz="3600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②休憩時間　　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45</a:t>
            </a:r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分</a:t>
            </a:r>
            <a:endParaRPr lang="en-US" altLang="ja-JP" sz="3600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③実質　　　　　</a:t>
            </a:r>
            <a:r>
              <a:rPr kumimoji="1" lang="en-US" altLang="ja-JP" sz="3600" dirty="0">
                <a:solidFill>
                  <a:schemeClr val="tx1"/>
                </a:solidFill>
                <a:latin typeface="+mn-ea"/>
              </a:rPr>
              <a:t>8</a:t>
            </a:r>
            <a:r>
              <a:rPr kumimoji="1" lang="ja-JP" altLang="en-US" sz="3600" dirty="0">
                <a:solidFill>
                  <a:schemeClr val="tx1"/>
                </a:solidFill>
                <a:latin typeface="+mn-ea"/>
              </a:rPr>
              <a:t>時間</a:t>
            </a:r>
            <a:endParaRPr kumimoji="1" lang="en-US" altLang="ja-JP" sz="3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199" y="4268318"/>
            <a:ext cx="6993836" cy="2061284"/>
          </a:xfrm>
          <a:prstGeom prst="roundRect">
            <a:avLst/>
          </a:prstGeom>
          <a:ln w="381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>
                <a:latin typeface="+mn-ea"/>
              </a:rPr>
              <a:t>①土・日・祝祭日</a:t>
            </a:r>
            <a:endParaRPr lang="en-US" altLang="ja-JP" sz="3600" dirty="0"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>
                <a:latin typeface="+mn-ea"/>
              </a:rPr>
              <a:t>②年間休日：</a:t>
            </a:r>
            <a:r>
              <a:rPr lang="en-US" altLang="ja-JP" sz="3600" dirty="0">
                <a:latin typeface="+mn-ea"/>
              </a:rPr>
              <a:t>126</a:t>
            </a:r>
            <a:r>
              <a:rPr lang="ja-JP" altLang="en-US" sz="3600" dirty="0">
                <a:latin typeface="+mn-ea"/>
              </a:rPr>
              <a:t>日</a:t>
            </a:r>
            <a:endParaRPr lang="en-US" altLang="ja-JP" sz="3600" dirty="0"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>
                <a:latin typeface="+mn-ea"/>
              </a:rPr>
              <a:t>③初年度有給：</a:t>
            </a:r>
            <a:r>
              <a:rPr lang="en-US" altLang="ja-JP" sz="3600" dirty="0">
                <a:latin typeface="+mn-ea"/>
              </a:rPr>
              <a:t>10</a:t>
            </a:r>
            <a:r>
              <a:rPr lang="ja-JP" altLang="en-US" sz="3600" dirty="0">
                <a:latin typeface="+mn-ea"/>
              </a:rPr>
              <a:t>日</a:t>
            </a:r>
            <a:endParaRPr lang="en-US" altLang="ja-JP" sz="3600" dirty="0">
              <a:latin typeface="+mn-ea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051033" y="3231894"/>
            <a:ext cx="10515600" cy="98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休日</a:t>
            </a:r>
          </a:p>
        </p:txBody>
      </p:sp>
    </p:spTree>
    <p:extLst>
      <p:ext uri="{BB962C8B-B14F-4D97-AF65-F5344CB8AC3E}">
        <p14:creationId xmlns:p14="http://schemas.microsoft.com/office/powerpoint/2010/main" val="36399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 animBg="1"/>
      <p:bldP spid="5" grpId="0" uiExpand="1" build="allAtOnce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862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処遇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300742"/>
              </p:ext>
            </p:extLst>
          </p:nvPr>
        </p:nvGraphicFramePr>
        <p:xfrm>
          <a:off x="487416" y="1983280"/>
          <a:ext cx="11217168" cy="3812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基本給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大学　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187,000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短大　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181,000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435"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諸手当</a:t>
                      </a:r>
                      <a:endParaRPr kumimoji="1" lang="en-US" altLang="ja-JP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　　　　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23,220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　　　　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22,860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35"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通勤費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金額（上限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20,000</a:t>
                      </a:r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435"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賞与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回　約</a:t>
                      </a:r>
                      <a:r>
                        <a:rPr kumimoji="1" lang="en-US" altLang="ja-JP" sz="3200" dirty="0">
                          <a:latin typeface="+mn-ea"/>
                          <a:ea typeface="+mn-ea"/>
                        </a:rPr>
                        <a:t>2,8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435"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社会保険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私学共済・労災保険・雇用保険</a:t>
                      </a:r>
                      <a:endParaRPr kumimoji="1" lang="en-US" altLang="ja-JP" sz="32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3200" dirty="0">
                          <a:latin typeface="+mn-ea"/>
                          <a:ea typeface="+mn-ea"/>
                        </a:rPr>
                        <a:t>厚生年金・健康保険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917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5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新採</a:t>
            </a:r>
            <a:r>
              <a:rPr kumimoji="1" lang="ja-JP" altLang="en-US" sz="5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44321"/>
            <a:ext cx="10515600" cy="120135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>
                <a:solidFill>
                  <a:schemeClr val="tx1"/>
                </a:solidFill>
              </a:rPr>
              <a:t>4</a:t>
            </a:r>
            <a:r>
              <a:rPr kumimoji="1" lang="ja-JP" altLang="en-US" sz="3200" dirty="0">
                <a:solidFill>
                  <a:schemeClr val="tx1"/>
                </a:solidFill>
              </a:rPr>
              <a:t>月から</a:t>
            </a:r>
            <a:r>
              <a:rPr kumimoji="1" lang="ja-JP" altLang="en-US" sz="3200" dirty="0" err="1">
                <a:solidFill>
                  <a:schemeClr val="tx1"/>
                </a:solidFill>
              </a:rPr>
              <a:t>ちどり</a:t>
            </a:r>
            <a:r>
              <a:rPr kumimoji="1" lang="ja-JP" altLang="en-US" sz="3200" dirty="0">
                <a:solidFill>
                  <a:schemeClr val="tx1"/>
                </a:solidFill>
              </a:rPr>
              <a:t>幼稚園教諭として勤務する為の準備期間として、</a:t>
            </a:r>
            <a:r>
              <a:rPr kumimoji="1" lang="en-US" altLang="ja-JP" sz="3200" dirty="0">
                <a:solidFill>
                  <a:schemeClr val="tx1"/>
                </a:solidFill>
              </a:rPr>
              <a:t>3</a:t>
            </a:r>
            <a:r>
              <a:rPr kumimoji="1" lang="ja-JP" altLang="en-US" sz="3200" dirty="0">
                <a:solidFill>
                  <a:schemeClr val="tx1"/>
                </a:solidFill>
              </a:rPr>
              <a:t>月に研修を</a:t>
            </a:r>
            <a:r>
              <a:rPr kumimoji="1" lang="en-US" altLang="ja-JP" sz="3200" dirty="0">
                <a:solidFill>
                  <a:schemeClr val="tx1"/>
                </a:solidFill>
              </a:rPr>
              <a:t>2</a:t>
            </a:r>
            <a:r>
              <a:rPr kumimoji="1" lang="ja-JP" altLang="en-US" sz="3200" dirty="0">
                <a:solidFill>
                  <a:schemeClr val="tx1"/>
                </a:solidFill>
              </a:rPr>
              <a:t>週間ほど、実施します。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838200" y="2972729"/>
            <a:ext cx="10639097" cy="3578771"/>
          </a:xfrm>
          <a:prstGeom prst="rect">
            <a:avLst/>
          </a:prstGeom>
          <a:solidFill>
            <a:srgbClr val="FFFFFF">
              <a:alpha val="69804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/>
                </a:solidFill>
              </a:rPr>
              <a:t>上記の流れは、新卒教員の流れになっています。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endParaRPr lang="en-US" altLang="ja-JP" sz="3200" dirty="0">
              <a:solidFill>
                <a:schemeClr val="tx1"/>
              </a:solidFill>
            </a:endParaRPr>
          </a:p>
          <a:p>
            <a:r>
              <a:rPr lang="ja-JP" altLang="en-US" sz="3200" dirty="0">
                <a:solidFill>
                  <a:schemeClr val="tx1"/>
                </a:solidFill>
              </a:rPr>
              <a:t>＊その他の職種・中途採用・園内見学の申し込みは、</a:t>
            </a:r>
            <a:endParaRPr lang="en-US" altLang="ja-JP" sz="3200" dirty="0">
              <a:solidFill>
                <a:schemeClr val="tx1"/>
              </a:solidFill>
            </a:endParaRPr>
          </a:p>
          <a:p>
            <a:r>
              <a:rPr lang="ja-JP" altLang="en-US" sz="3200" dirty="0">
                <a:solidFill>
                  <a:schemeClr val="tx1"/>
                </a:solidFill>
              </a:rPr>
              <a:t>随時受け付けています。希望の方は、別途電話もしくはメールにてお問い合わせください。</a:t>
            </a:r>
            <a:endParaRPr lang="en-US" altLang="ja-JP" sz="3200" dirty="0">
              <a:solidFill>
                <a:schemeClr val="tx1"/>
              </a:solidFill>
            </a:endParaRPr>
          </a:p>
          <a:p>
            <a:endParaRPr kumimoji="1" lang="en-US" altLang="ja-JP" sz="3200" dirty="0">
              <a:solidFill>
                <a:schemeClr val="tx1"/>
              </a:solidFill>
            </a:endParaRPr>
          </a:p>
          <a:p>
            <a:r>
              <a:rPr kumimoji="1" lang="en-US" altLang="ja-JP" sz="3200" dirty="0">
                <a:solidFill>
                  <a:schemeClr val="tx1"/>
                </a:solidFill>
              </a:rPr>
              <a:t>E</a:t>
            </a:r>
            <a:r>
              <a:rPr kumimoji="1" lang="ja-JP" altLang="en-US" sz="3200" dirty="0">
                <a:solidFill>
                  <a:schemeClr val="tx1"/>
                </a:solidFill>
              </a:rPr>
              <a:t>メール　　</a:t>
            </a:r>
            <a:r>
              <a:rPr kumimoji="1" lang="en-US" altLang="ja-JP" sz="3200" u="sng" dirty="0">
                <a:solidFill>
                  <a:schemeClr val="tx1"/>
                </a:solidFill>
              </a:rPr>
              <a:t>chidori.furue@outlook.com</a:t>
            </a:r>
            <a:endParaRPr kumimoji="1" lang="ja-JP" altLang="en-US" sz="32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BA8FEBD-EA04-D19B-BB6E-9E4A6FE2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59" y="0"/>
            <a:ext cx="852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7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1E0BDD-7C01-5AFB-A495-7E61D67BB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9" y="878159"/>
            <a:ext cx="10170019" cy="51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4664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8957B5-4758-8E85-694A-96E8F9C4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r="1169"/>
          <a:stretch/>
        </p:blipFill>
        <p:spPr>
          <a:xfrm>
            <a:off x="1671917" y="0"/>
            <a:ext cx="8848165" cy="69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4779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5FBD80-A2A1-4373-9B8F-3CC65E80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390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kumimoji="1" lang="ja-JP" altLang="en-US" sz="4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日の流れ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609F4F-EF02-42AB-B95E-28FEB369E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802234"/>
            <a:ext cx="10972800" cy="4435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sz="4000" dirty="0"/>
              <a:t>7</a:t>
            </a:r>
            <a:r>
              <a:rPr kumimoji="1" lang="ja-JP" altLang="en-US" sz="4000" dirty="0"/>
              <a:t>：</a:t>
            </a:r>
            <a:r>
              <a:rPr kumimoji="1" lang="en-US" altLang="ja-JP" sz="4000" dirty="0"/>
              <a:t>45</a:t>
            </a:r>
            <a:r>
              <a:rPr kumimoji="1" lang="ja-JP" altLang="en-US" sz="4000" dirty="0"/>
              <a:t>～　　バス乗務（シフト制）</a:t>
            </a:r>
            <a:endParaRPr kumimoji="1"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8</a:t>
            </a:r>
            <a:r>
              <a:rPr lang="ja-JP" altLang="en-US" sz="4000" dirty="0"/>
              <a:t>：</a:t>
            </a:r>
            <a:r>
              <a:rPr lang="en-US" altLang="ja-JP" sz="4000" dirty="0"/>
              <a:t>15</a:t>
            </a:r>
            <a:r>
              <a:rPr lang="ja-JP" altLang="en-US" sz="4000" dirty="0"/>
              <a:t>～　　出勤</a:t>
            </a:r>
            <a:endParaRPr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10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～　保育開始</a:t>
            </a:r>
            <a:endParaRPr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12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～　昼食（給食あり）</a:t>
            </a:r>
            <a:endParaRPr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14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～　降園</a:t>
            </a:r>
            <a:endParaRPr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15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～　休憩、教材研究、製作準備</a:t>
            </a:r>
            <a:endParaRPr lang="en-US" altLang="ja-JP" sz="4000" dirty="0"/>
          </a:p>
          <a:p>
            <a:pPr marL="0" indent="0">
              <a:buNone/>
            </a:pPr>
            <a:r>
              <a:rPr kumimoji="1" lang="en-US" altLang="ja-JP" sz="4000" dirty="0"/>
              <a:t>17</a:t>
            </a:r>
            <a:r>
              <a:rPr kumimoji="1" lang="ja-JP" altLang="en-US" sz="4000" dirty="0"/>
              <a:t>：</a:t>
            </a:r>
            <a:r>
              <a:rPr kumimoji="1" lang="en-US" altLang="ja-JP" sz="4000" dirty="0"/>
              <a:t>00</a:t>
            </a:r>
            <a:r>
              <a:rPr lang="ja-JP" altLang="en-US" sz="4000" dirty="0"/>
              <a:t>　 </a:t>
            </a:r>
            <a:r>
              <a:rPr kumimoji="1" lang="ja-JP" altLang="en-US" sz="4000" dirty="0"/>
              <a:t>　退勤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374483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C75E74-F5D2-4EA8-92AC-C00E4B495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1" y="149085"/>
            <a:ext cx="8640421" cy="6480316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9D4554EA-895E-4412-A7D7-6D1EE457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149085"/>
            <a:ext cx="1563758" cy="765315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kumimoji="1" lang="ja-JP" altLang="en-US" sz="4800" dirty="0"/>
              <a:t>登園</a:t>
            </a:r>
            <a:endParaRPr kumimoji="1" lang="en-US" altLang="ja-JP" sz="5400" dirty="0"/>
          </a:p>
        </p:txBody>
      </p: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7C5A0793-8957-4F1F-90B6-55CC03133F9F}"/>
              </a:ext>
            </a:extLst>
          </p:cNvPr>
          <p:cNvSpPr/>
          <p:nvPr/>
        </p:nvSpPr>
        <p:spPr>
          <a:xfrm>
            <a:off x="324677" y="2759765"/>
            <a:ext cx="4306957" cy="1851992"/>
          </a:xfrm>
          <a:prstGeom prst="wedgeEllipseCallout">
            <a:avLst>
              <a:gd name="adj1" fmla="val 60987"/>
              <a:gd name="adj2" fmla="val -66324"/>
            </a:avLst>
          </a:prstGeom>
          <a:ln w="76200">
            <a:solidFill>
              <a:srgbClr val="FC42E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おはよう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ございます！</a:t>
            </a:r>
          </a:p>
        </p:txBody>
      </p:sp>
      <p:sp>
        <p:nvSpPr>
          <p:cNvPr id="2" name="星: 5 pt 1">
            <a:extLst>
              <a:ext uri="{FF2B5EF4-FFF2-40B4-BE49-F238E27FC236}">
                <a16:creationId xmlns:a16="http://schemas.microsoft.com/office/drawing/2014/main" id="{CD054931-AF6B-B68D-B654-0C04D5867715}"/>
              </a:ext>
            </a:extLst>
          </p:cNvPr>
          <p:cNvSpPr/>
          <p:nvPr/>
        </p:nvSpPr>
        <p:spPr>
          <a:xfrm>
            <a:off x="9344024" y="3429000"/>
            <a:ext cx="900113" cy="714375"/>
          </a:xfrm>
          <a:prstGeom prst="star5">
            <a:avLst>
              <a:gd name="adj" fmla="val 2814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568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4B2448-92AF-4A77-872A-5480DCCD5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19209"/>
            <a:ext cx="3763617" cy="702426"/>
          </a:xfrm>
        </p:spPr>
        <p:txBody>
          <a:bodyPr anchor="ctr">
            <a:normAutofit/>
          </a:bodyPr>
          <a:lstStyle/>
          <a:p>
            <a:r>
              <a:rPr kumimoji="1" lang="ja-JP" altLang="en-US" sz="4000" dirty="0"/>
              <a:t>保育風景（製作）</a:t>
            </a:r>
          </a:p>
        </p:txBody>
      </p:sp>
      <p:pic>
        <p:nvPicPr>
          <p:cNvPr id="4" name="DSCF4751">
            <a:hlinkClick r:id="" action="ppaction://media"/>
            <a:extLst>
              <a:ext uri="{FF2B5EF4-FFF2-40B4-BE49-F238E27FC236}">
                <a16:creationId xmlns:a16="http://schemas.microsoft.com/office/drawing/2014/main" id="{41A01D35-B069-4727-932E-BD29CA6217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09491"/>
            <a:ext cx="10363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2D7B74-35B4-45F7-A55E-0E9BC166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5" y="185468"/>
            <a:ext cx="1590261" cy="914461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降園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46999A-48B1-475C-8708-7BF1B77DF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7" y="185468"/>
            <a:ext cx="8677965" cy="650847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C94B7394-3A7D-4D1E-AFF1-05DBEDDC5DEC}"/>
              </a:ext>
            </a:extLst>
          </p:cNvPr>
          <p:cNvSpPr/>
          <p:nvPr/>
        </p:nvSpPr>
        <p:spPr>
          <a:xfrm>
            <a:off x="278295" y="2385392"/>
            <a:ext cx="4876800" cy="2517912"/>
          </a:xfrm>
          <a:prstGeom prst="wedgeEllipseCallout">
            <a:avLst>
              <a:gd name="adj1" fmla="val 62589"/>
              <a:gd name="adj2" fmla="val -3482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さようなら～！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またあした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げんきにきてね！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630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26F72F7-7AE2-4C77-8944-233702081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5237242" y="578959"/>
            <a:ext cx="4695841" cy="3521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6D0F5D2-A400-429B-AC96-0D95027BE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62" y="3429000"/>
            <a:ext cx="4371868" cy="32789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9138BAA-E4E3-4AE9-8BF2-24115F2DE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6" y="2918222"/>
            <a:ext cx="4735444" cy="3551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1E22763-4226-4F29-AD47-7964121FD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58" y="254708"/>
            <a:ext cx="5038672" cy="1550565"/>
          </a:xfrm>
        </p:spPr>
        <p:txBody>
          <a:bodyPr anchor="ctr">
            <a:normAutofit fontScale="92500" lnSpcReduction="10000"/>
          </a:bodyPr>
          <a:lstStyle/>
          <a:p>
            <a:r>
              <a:rPr kumimoji="1" lang="ja-JP" altLang="en-US" sz="4800" dirty="0"/>
              <a:t>放課後（教材研究、</a:t>
            </a:r>
            <a:endParaRPr kumimoji="1" lang="en-US" altLang="ja-JP" sz="4800" dirty="0"/>
          </a:p>
          <a:p>
            <a:r>
              <a:rPr kumimoji="1" lang="ja-JP" altLang="en-US" sz="4800" dirty="0"/>
              <a:t>製作準備など）</a:t>
            </a:r>
          </a:p>
        </p:txBody>
      </p:sp>
    </p:spTree>
    <p:extLst>
      <p:ext uri="{BB962C8B-B14F-4D97-AF65-F5344CB8AC3E}">
        <p14:creationId xmlns:p14="http://schemas.microsoft.com/office/powerpoint/2010/main" val="12446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オリジナル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8E8E8"/>
        </a:solidFill>
        <a:ln w="9525">
          <a:noFill/>
        </a:ln>
        <a:effectLst/>
      </a:spPr>
      <a:bodyPr rot="0" spcFirstLastPara="0" vertOverflow="overflow" horzOverflow="overflow" vert="horz" wrap="square" lIns="144000" tIns="0" rIns="144000" bIns="252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 sz="1400" dirty="0" smtClean="0">
            <a:solidFill>
              <a:schemeClr val="tx1"/>
            </a:solidFill>
            <a:latin typeface="HGPｺﾞｼｯｸM" panose="020B0600000000000000" pitchFamily="50" charset="-128"/>
            <a:ea typeface="HGPｺﾞｼｯｸM" panose="020B0600000000000000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noAutofit/>
      </a:bodyPr>
      <a:lstStyle>
        <a:defPPr algn="just" rtl="0" fontAlgn="base">
          <a:lnSpc>
            <a:spcPct val="125000"/>
          </a:lnSpc>
          <a:spcBef>
            <a:spcPct val="0"/>
          </a:spcBef>
          <a:spcAft>
            <a:spcPct val="0"/>
          </a:spcAft>
          <a:defRPr kumimoji="1" sz="1400" kern="1200" smtClean="0">
            <a:solidFill>
              <a:srgbClr val="000000"/>
            </a:solidFill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パワーポイントのデザインテンプレート006</Template>
  <TotalTime>652</TotalTime>
  <Words>556</Words>
  <Application>Microsoft Office PowerPoint</Application>
  <PresentationFormat>ワイド画面</PresentationFormat>
  <Paragraphs>130</Paragraphs>
  <Slides>19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29" baseType="lpstr">
      <vt:lpstr>BIZ UDゴシック</vt:lpstr>
      <vt:lpstr>HGP創英角ｺﾞｼｯｸUB</vt:lpstr>
      <vt:lpstr>HG丸ｺﾞｼｯｸM-PRO</vt:lpstr>
      <vt:lpstr>HG創英角ﾎﾟｯﾌﾟ体</vt:lpstr>
      <vt:lpstr>ＭＳ Ｐゴシック</vt:lpstr>
      <vt:lpstr>メイリオ</vt:lpstr>
      <vt:lpstr>Arial</vt:lpstr>
      <vt:lpstr>Calibri</vt:lpstr>
      <vt:lpstr>6_オリジナルテンプレート</vt:lpstr>
      <vt:lpstr>Office ​​テーマ</vt:lpstr>
      <vt:lpstr>学校法人田口学園 ちどり幼稚園</vt:lpstr>
      <vt:lpstr>PowerPoint プレゼンテーション</vt:lpstr>
      <vt:lpstr>PowerPoint プレゼンテーション</vt:lpstr>
      <vt:lpstr>PowerPoint プレゼンテーション</vt:lpstr>
      <vt:lpstr>1日の流れ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行事（春・夏）</vt:lpstr>
      <vt:lpstr>行事（秋・冬）</vt:lpstr>
      <vt:lpstr>ユニホーム</vt:lpstr>
      <vt:lpstr>職員構成</vt:lpstr>
      <vt:lpstr>園児・クラス数</vt:lpstr>
      <vt:lpstr>採用までの流れ</vt:lpstr>
      <vt:lpstr>PowerPoint プレゼンテーション</vt:lpstr>
      <vt:lpstr>勤務時間</vt:lpstr>
      <vt:lpstr>処遇</vt:lpstr>
      <vt:lpstr>新採実習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学校法人田口学園 ちどり幼稚園</dc:title>
  <dc:creator>藤川 要造</dc:creator>
  <cp:lastModifiedBy>要造 藤川</cp:lastModifiedBy>
  <cp:revision>53</cp:revision>
  <dcterms:created xsi:type="dcterms:W3CDTF">2021-10-01T09:11:15Z</dcterms:created>
  <dcterms:modified xsi:type="dcterms:W3CDTF">2024-03-29T02:09:30Z</dcterms:modified>
</cp:coreProperties>
</file>